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数据数据数据数据\2023 02 13补充数据\wb\2023.02.21 CO-IP ISW1 WT-ITC1\ha.t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5414604" y="2026840"/>
            <a:ext cx="3419475" cy="2554288"/>
          </a:xfrm>
          <a:prstGeom prst="rect">
            <a:avLst/>
          </a:prstGeom>
          <a:noFill/>
        </p:spPr>
      </p:pic>
      <p:pic>
        <p:nvPicPr>
          <p:cNvPr id="2051" name="Picture 3" descr="E:\数据数据数据数据\2023 02 13补充数据\wb\2023.02.21 CO-IP ISW1 WT-ITC1\flag.tif"/>
          <p:cNvPicPr>
            <a:picLocks noChangeAspect="1" noChangeArrowheads="1"/>
          </p:cNvPicPr>
          <p:nvPr/>
        </p:nvPicPr>
        <p:blipFill>
          <a:blip r:embed="rId3" cstate="print">
            <a:lum contrast="-10000"/>
          </a:blip>
          <a:srcRect/>
          <a:stretch>
            <a:fillRect/>
          </a:stretch>
        </p:blipFill>
        <p:spPr bwMode="auto">
          <a:xfrm>
            <a:off x="792485" y="2026840"/>
            <a:ext cx="3419475" cy="2554288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51520" y="2348880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4910548" y="2492896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1224533" y="2242864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016621" y="2242864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736701" y="2242864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62676" y="242088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782756" y="242088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718860" y="242088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6782756" y="1628800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Input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016621" y="1450776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Input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808709" y="1450776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1224533" y="1461809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6062676" y="1628800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7718860" y="1628800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</a:t>
            </a:r>
          </a:p>
        </p:txBody>
      </p:sp>
      <p:sp>
        <p:nvSpPr>
          <p:cNvPr id="20" name="矩形 19"/>
          <p:cNvSpPr/>
          <p:nvPr/>
        </p:nvSpPr>
        <p:spPr>
          <a:xfrm>
            <a:off x="1152525" y="2386880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944613" y="2386880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990668" y="2492896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782756" y="2492896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2008" y="6309320"/>
            <a:ext cx="6012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1200" dirty="0" smtClean="0">
                <a:latin typeface="Calibri" pitchFamily="34" charset="0"/>
                <a:cs typeface="Calibri" pitchFamily="34" charset="0"/>
              </a:rPr>
              <a:t>Samples were run and membrane were cut prior to incubation with the indicated antibody.</a:t>
            </a:r>
          </a:p>
          <a:p>
            <a:r>
              <a:rPr lang="en-GB" altLang="zh-CN" sz="1200" dirty="0" smtClean="0">
                <a:latin typeface="Calibri" pitchFamily="34" charset="0"/>
                <a:cs typeface="Calibri" pitchFamily="34" charset="0"/>
              </a:rPr>
              <a:t>Red square indicates the image used in the figure and arrow points to the band of interest.</a:t>
            </a:r>
            <a:endParaRPr lang="en-GB" altLang="zh-CN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7913" y="1738808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28" name="矩形 27"/>
          <p:cNvSpPr/>
          <p:nvPr/>
        </p:nvSpPr>
        <p:spPr>
          <a:xfrm>
            <a:off x="359229" y="1980673"/>
            <a:ext cx="6492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Itc1-HA</a:t>
            </a:r>
            <a:endParaRPr lang="zh-CN" altLang="en-US" sz="1200" dirty="0"/>
          </a:p>
        </p:txBody>
      </p:sp>
      <p:sp>
        <p:nvSpPr>
          <p:cNvPr id="29" name="矩形 28"/>
          <p:cNvSpPr/>
          <p:nvPr/>
        </p:nvSpPr>
        <p:spPr>
          <a:xfrm>
            <a:off x="1152525" y="1738808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 -  +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152525" y="1945540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+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1944613" y="1748100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 -  +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1944613" y="1954832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+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2736701" y="1748100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 -  +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2736701" y="1954832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+  +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5918660" y="1916832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 -  +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5918660" y="2123564"/>
            <a:ext cx="803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 +  +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6710748" y="1926124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 -  +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6710748" y="2132856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+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7646852" y="1844824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 -  +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7646852" y="2051556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+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4860032" y="1974032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42" name="矩形 41"/>
          <p:cNvSpPr/>
          <p:nvPr/>
        </p:nvSpPr>
        <p:spPr>
          <a:xfrm>
            <a:off x="4981348" y="2215897"/>
            <a:ext cx="6492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Itc1-HA</a:t>
            </a:r>
            <a:endParaRPr lang="zh-CN" altLang="en-US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7740352" y="465313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IP:Isw1-Flag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51520" y="260648"/>
            <a:ext cx="273630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igure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2b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tc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1-Isw1 CO_IP </a:t>
            </a:r>
            <a:endParaRPr lang="en-US" sz="1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数据数据数据数据\2023 02 13补充数据\wb\2023.04.14 co-ip wt chd1 sua7\FLAG input.t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827584" y="836712"/>
            <a:ext cx="3419475" cy="2554287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51520" y="1743199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51520" y="4509120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123728" y="548680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Input</a:t>
            </a:r>
          </a:p>
        </p:txBody>
      </p:sp>
      <p:pic>
        <p:nvPicPr>
          <p:cNvPr id="3075" name="Picture 3" descr="E:\数据数据数据数据\2023 02 13补充数据\wb\2023.04.14 co-ip wt chd1 sua7\FLAG IP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836712"/>
            <a:ext cx="3419475" cy="2554287"/>
          </a:xfrm>
          <a:prstGeom prst="rect">
            <a:avLst/>
          </a:prstGeom>
          <a:noFill/>
        </p:spPr>
      </p:pic>
      <p:pic>
        <p:nvPicPr>
          <p:cNvPr id="3076" name="Picture 4" descr="E:\数据数据数据数据\2023 02 13补充数据\wb\2023.04.14 co-ip wt chd1 sua7\HA input.tif"/>
          <p:cNvPicPr>
            <a:picLocks noChangeAspect="1" noChangeArrowheads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 bwMode="auto">
          <a:xfrm>
            <a:off x="827584" y="3573016"/>
            <a:ext cx="3419475" cy="2554288"/>
          </a:xfrm>
          <a:prstGeom prst="rect">
            <a:avLst/>
          </a:prstGeom>
          <a:noFill/>
        </p:spPr>
      </p:pic>
      <p:pic>
        <p:nvPicPr>
          <p:cNvPr id="3077" name="Picture 5" descr="E:\数据数据数据数据\2023 02 13补充数据\wb\2023.04.14 co-ip wt chd1 sua7\HA IP.tif"/>
          <p:cNvPicPr>
            <a:picLocks noChangeAspect="1" noChangeArrowheads="1"/>
          </p:cNvPicPr>
          <p:nvPr/>
        </p:nvPicPr>
        <p:blipFill>
          <a:blip r:embed="rId5" cstate="print">
            <a:lum contrast="-10000"/>
          </a:blip>
          <a:srcRect/>
          <a:stretch>
            <a:fillRect/>
          </a:stretch>
        </p:blipFill>
        <p:spPr bwMode="auto">
          <a:xfrm>
            <a:off x="4572000" y="3573016"/>
            <a:ext cx="3419475" cy="2554288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2051720" y="1556792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868144" y="1556792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979712" y="4077072"/>
            <a:ext cx="864096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652120" y="4077072"/>
            <a:ext cx="864096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2008" y="6309320"/>
            <a:ext cx="6012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1200" dirty="0" smtClean="0">
                <a:latin typeface="Calibri" pitchFamily="34" charset="0"/>
                <a:cs typeface="Calibri" pitchFamily="34" charset="0"/>
              </a:rPr>
              <a:t>Samples were run and membrane were cut prior to incubation with the indicated antibody.</a:t>
            </a:r>
          </a:p>
          <a:p>
            <a:r>
              <a:rPr lang="en-GB" altLang="zh-CN" sz="1200" dirty="0" smtClean="0">
                <a:latin typeface="Calibri" pitchFamily="34" charset="0"/>
                <a:cs typeface="Calibri" pitchFamily="34" charset="0"/>
              </a:rPr>
              <a:t>Red square indicates the image used in the figure and arrow points to the band of interest.</a:t>
            </a:r>
            <a:endParaRPr lang="en-GB" altLang="zh-CN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5940152" y="559713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6948264" y="616530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IP:Isw1-Flag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107504" y="44624"/>
            <a:ext cx="345638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igure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2c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Chd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1-Isw1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and Sua7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-Isw1 CO_IP </a:t>
            </a:r>
            <a:endParaRPr lang="en-US" sz="1200" dirty="0" smtClean="0"/>
          </a:p>
        </p:txBody>
      </p:sp>
      <p:cxnSp>
        <p:nvCxnSpPr>
          <p:cNvPr id="37" name="直接连接符 36"/>
          <p:cNvCxnSpPr/>
          <p:nvPr/>
        </p:nvCxnSpPr>
        <p:spPr>
          <a:xfrm>
            <a:off x="5940152" y="90872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124936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123728" y="90872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2123728" y="3022793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Input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768E557C-BB6C-4E51-B3E1-1EE4ECB63A0D}"/>
              </a:ext>
            </a:extLst>
          </p:cNvPr>
          <p:cNvSpPr txBox="1"/>
          <p:nvPr/>
        </p:nvSpPr>
        <p:spPr>
          <a:xfrm>
            <a:off x="5796136" y="3022793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</a:t>
            </a:r>
          </a:p>
        </p:txBody>
      </p:sp>
      <p:sp>
        <p:nvSpPr>
          <p:cNvPr id="43" name="矩形 42"/>
          <p:cNvSpPr/>
          <p:nvPr/>
        </p:nvSpPr>
        <p:spPr>
          <a:xfrm>
            <a:off x="346228" y="2683079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44" name="矩形 43"/>
          <p:cNvSpPr/>
          <p:nvPr/>
        </p:nvSpPr>
        <p:spPr>
          <a:xfrm>
            <a:off x="467544" y="2924944"/>
            <a:ext cx="6492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Itc1-HA</a:t>
            </a:r>
            <a:endParaRPr lang="zh-CN" altLang="en-US" sz="1200" dirty="0"/>
          </a:p>
        </p:txBody>
      </p:sp>
      <p:sp>
        <p:nvSpPr>
          <p:cNvPr id="45" name="矩形 44"/>
          <p:cNvSpPr/>
          <p:nvPr/>
        </p:nvSpPr>
        <p:spPr>
          <a:xfrm>
            <a:off x="2051720" y="836712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+  +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2051720" y="1043444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-</a:t>
            </a:r>
            <a:endParaRPr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2051720" y="1268760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-  +</a:t>
            </a:r>
            <a:endParaRPr lang="zh-CN" altLang="en-US" dirty="0"/>
          </a:p>
        </p:txBody>
      </p:sp>
      <p:sp>
        <p:nvSpPr>
          <p:cNvPr id="51" name="矩形 50"/>
          <p:cNvSpPr/>
          <p:nvPr/>
        </p:nvSpPr>
        <p:spPr>
          <a:xfrm>
            <a:off x="1281124" y="908720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52" name="矩形 51"/>
          <p:cNvSpPr/>
          <p:nvPr/>
        </p:nvSpPr>
        <p:spPr>
          <a:xfrm>
            <a:off x="1314018" y="1124744"/>
            <a:ext cx="7377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Chd1-HA</a:t>
            </a:r>
            <a:endParaRPr lang="zh-CN" altLang="en-US" sz="1200" dirty="0"/>
          </a:p>
        </p:txBody>
      </p:sp>
      <p:sp>
        <p:nvSpPr>
          <p:cNvPr id="53" name="矩形 52"/>
          <p:cNvSpPr/>
          <p:nvPr/>
        </p:nvSpPr>
        <p:spPr>
          <a:xfrm>
            <a:off x="1331651" y="1351801"/>
            <a:ext cx="7200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Sua7-HA</a:t>
            </a:r>
            <a:endParaRPr lang="zh-CN" altLang="en-US" sz="1200" dirty="0"/>
          </a:p>
        </p:txBody>
      </p:sp>
      <p:sp>
        <p:nvSpPr>
          <p:cNvPr id="55" name="矩形 54"/>
          <p:cNvSpPr/>
          <p:nvPr/>
        </p:nvSpPr>
        <p:spPr>
          <a:xfrm>
            <a:off x="5845713" y="836712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+  +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5845713" y="1043444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-</a:t>
            </a:r>
            <a:endParaRPr lang="zh-CN" altLang="en-US" dirty="0"/>
          </a:p>
        </p:txBody>
      </p:sp>
      <p:sp>
        <p:nvSpPr>
          <p:cNvPr id="57" name="矩形 56"/>
          <p:cNvSpPr/>
          <p:nvPr/>
        </p:nvSpPr>
        <p:spPr>
          <a:xfrm>
            <a:off x="5845713" y="1268760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-  +</a:t>
            </a:r>
            <a:endParaRPr lang="zh-CN" altLang="en-US" dirty="0"/>
          </a:p>
        </p:txBody>
      </p:sp>
      <p:sp>
        <p:nvSpPr>
          <p:cNvPr id="58" name="矩形 57"/>
          <p:cNvSpPr/>
          <p:nvPr/>
        </p:nvSpPr>
        <p:spPr>
          <a:xfrm>
            <a:off x="5076056" y="897687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59" name="矩形 58"/>
          <p:cNvSpPr/>
          <p:nvPr/>
        </p:nvSpPr>
        <p:spPr>
          <a:xfrm>
            <a:off x="5108950" y="1113711"/>
            <a:ext cx="7377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Chd1-HA</a:t>
            </a:r>
            <a:endParaRPr lang="zh-CN" altLang="en-US" sz="1200" dirty="0"/>
          </a:p>
        </p:txBody>
      </p:sp>
      <p:sp>
        <p:nvSpPr>
          <p:cNvPr id="60" name="矩形 59"/>
          <p:cNvSpPr/>
          <p:nvPr/>
        </p:nvSpPr>
        <p:spPr>
          <a:xfrm>
            <a:off x="5126583" y="1340768"/>
            <a:ext cx="7200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Sua7-HA</a:t>
            </a:r>
            <a:endParaRPr lang="zh-CN" altLang="en-US" sz="1200" dirty="0"/>
          </a:p>
        </p:txBody>
      </p:sp>
      <p:cxnSp>
        <p:nvCxnSpPr>
          <p:cNvPr id="61" name="直接连接符 60"/>
          <p:cNvCxnSpPr/>
          <p:nvPr/>
        </p:nvCxnSpPr>
        <p:spPr>
          <a:xfrm>
            <a:off x="5796136" y="335699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2101297" y="3356992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+  +</a:t>
            </a:r>
            <a:endParaRPr lang="zh-CN" altLang="en-US" dirty="0"/>
          </a:p>
        </p:txBody>
      </p:sp>
      <p:sp>
        <p:nvSpPr>
          <p:cNvPr id="63" name="矩形 62"/>
          <p:cNvSpPr/>
          <p:nvPr/>
        </p:nvSpPr>
        <p:spPr>
          <a:xfrm>
            <a:off x="2101297" y="3554432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-</a:t>
            </a:r>
            <a:endParaRPr lang="zh-CN" altLang="en-US" dirty="0"/>
          </a:p>
        </p:txBody>
      </p:sp>
      <p:sp>
        <p:nvSpPr>
          <p:cNvPr id="64" name="矩形 63"/>
          <p:cNvSpPr/>
          <p:nvPr/>
        </p:nvSpPr>
        <p:spPr>
          <a:xfrm>
            <a:off x="2101297" y="3779748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-  +</a:t>
            </a:r>
            <a:endParaRPr lang="zh-CN" altLang="en-US" dirty="0"/>
          </a:p>
        </p:txBody>
      </p:sp>
      <p:sp>
        <p:nvSpPr>
          <p:cNvPr id="65" name="矩形 64"/>
          <p:cNvSpPr/>
          <p:nvPr/>
        </p:nvSpPr>
        <p:spPr>
          <a:xfrm>
            <a:off x="1331640" y="3419708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66" name="矩形 65"/>
          <p:cNvSpPr/>
          <p:nvPr/>
        </p:nvSpPr>
        <p:spPr>
          <a:xfrm>
            <a:off x="1364534" y="3635732"/>
            <a:ext cx="7377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Chd1-HA</a:t>
            </a:r>
            <a:endParaRPr lang="zh-CN" altLang="en-US" sz="1200" dirty="0"/>
          </a:p>
        </p:txBody>
      </p:sp>
      <p:sp>
        <p:nvSpPr>
          <p:cNvPr id="67" name="矩形 66"/>
          <p:cNvSpPr/>
          <p:nvPr/>
        </p:nvSpPr>
        <p:spPr>
          <a:xfrm>
            <a:off x="1382167" y="3862789"/>
            <a:ext cx="7200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Sua7-HA</a:t>
            </a:r>
            <a:endParaRPr lang="zh-CN" altLang="en-US" sz="1200" dirty="0"/>
          </a:p>
        </p:txBody>
      </p:sp>
      <p:sp>
        <p:nvSpPr>
          <p:cNvPr id="68" name="矩形 67"/>
          <p:cNvSpPr/>
          <p:nvPr/>
        </p:nvSpPr>
        <p:spPr>
          <a:xfrm>
            <a:off x="5701697" y="3284984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+  +  +</a:t>
            </a:r>
            <a:endParaRPr lang="zh-CN" altLang="en-US" dirty="0"/>
          </a:p>
        </p:txBody>
      </p:sp>
      <p:sp>
        <p:nvSpPr>
          <p:cNvPr id="69" name="矩形 68"/>
          <p:cNvSpPr/>
          <p:nvPr/>
        </p:nvSpPr>
        <p:spPr>
          <a:xfrm>
            <a:off x="5701697" y="3482424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+  -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5701697" y="3707740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-   -  +</a:t>
            </a:r>
            <a:endParaRPr lang="zh-CN" altLang="en-US" dirty="0"/>
          </a:p>
        </p:txBody>
      </p:sp>
      <p:sp>
        <p:nvSpPr>
          <p:cNvPr id="71" name="矩形 70"/>
          <p:cNvSpPr/>
          <p:nvPr/>
        </p:nvSpPr>
        <p:spPr>
          <a:xfrm>
            <a:off x="4932040" y="3347700"/>
            <a:ext cx="770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Isw1-Flag</a:t>
            </a:r>
            <a:endParaRPr lang="zh-CN" altLang="en-US" sz="1200" dirty="0"/>
          </a:p>
        </p:txBody>
      </p:sp>
      <p:sp>
        <p:nvSpPr>
          <p:cNvPr id="72" name="矩形 71"/>
          <p:cNvSpPr/>
          <p:nvPr/>
        </p:nvSpPr>
        <p:spPr>
          <a:xfrm>
            <a:off x="4964934" y="3563724"/>
            <a:ext cx="7377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Chd1-HA</a:t>
            </a:r>
            <a:endParaRPr lang="zh-CN" altLang="en-US" sz="1200" dirty="0"/>
          </a:p>
        </p:txBody>
      </p:sp>
      <p:sp>
        <p:nvSpPr>
          <p:cNvPr id="73" name="矩形 72"/>
          <p:cNvSpPr/>
          <p:nvPr/>
        </p:nvSpPr>
        <p:spPr>
          <a:xfrm>
            <a:off x="4982567" y="3790781"/>
            <a:ext cx="7200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 smtClean="0"/>
              <a:t>Sua7-HA</a:t>
            </a:r>
            <a:endParaRPr lang="zh-CN" alt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全屏显示(4:3)</PresentationFormat>
  <Paragraphs>68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2</cp:revision>
  <dcterms:created xsi:type="dcterms:W3CDTF">2023-07-18T01:14:33Z</dcterms:created>
  <dcterms:modified xsi:type="dcterms:W3CDTF">2023-10-31T14:01:30Z</dcterms:modified>
</cp:coreProperties>
</file>